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254875" cy="10385425"/>
  <p:notesSz cx="6797675" cy="9928225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71">
          <p15:clr>
            <a:srgbClr val="A4A3A4"/>
          </p15:clr>
        </p15:guide>
        <p15:guide id="2" pos="228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396D8"/>
    <a:srgbClr val="26A4DD"/>
    <a:srgbClr val="4CB4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3036" y="90"/>
      </p:cViewPr>
      <p:guideLst>
        <p:guide orient="horz" pos="3271"/>
        <p:guide pos="228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4116" y="1699653"/>
            <a:ext cx="6166644" cy="3615666"/>
          </a:xfrm>
        </p:spPr>
        <p:txBody>
          <a:bodyPr anchor="b"/>
          <a:lstStyle>
            <a:lvl1pPr algn="ctr">
              <a:defRPr sz="476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6860" y="5454753"/>
            <a:ext cx="5441156" cy="2507406"/>
          </a:xfrm>
        </p:spPr>
        <p:txBody>
          <a:bodyPr/>
          <a:lstStyle>
            <a:lvl1pPr marL="0" indent="0" algn="ctr">
              <a:buNone/>
              <a:defRPr sz="1904"/>
            </a:lvl1pPr>
            <a:lvl2pPr marL="362742" indent="0" algn="ctr">
              <a:buNone/>
              <a:defRPr sz="1587"/>
            </a:lvl2pPr>
            <a:lvl3pPr marL="725485" indent="0" algn="ctr">
              <a:buNone/>
              <a:defRPr sz="1428"/>
            </a:lvl3pPr>
            <a:lvl4pPr marL="1088227" indent="0" algn="ctr">
              <a:buNone/>
              <a:defRPr sz="1269"/>
            </a:lvl4pPr>
            <a:lvl5pPr marL="1450970" indent="0" algn="ctr">
              <a:buNone/>
              <a:defRPr sz="1269"/>
            </a:lvl5pPr>
            <a:lvl6pPr marL="1813712" indent="0" algn="ctr">
              <a:buNone/>
              <a:defRPr sz="1269"/>
            </a:lvl6pPr>
            <a:lvl7pPr marL="2176455" indent="0" algn="ctr">
              <a:buNone/>
              <a:defRPr sz="1269"/>
            </a:lvl7pPr>
            <a:lvl8pPr marL="2539197" indent="0" algn="ctr">
              <a:buNone/>
              <a:defRPr sz="1269"/>
            </a:lvl8pPr>
            <a:lvl9pPr marL="2901940" indent="0" algn="ctr">
              <a:buNone/>
              <a:defRPr sz="1269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9F5AE-F17F-4A25-87DB-4A8CC6297843}" type="datetimeFigureOut">
              <a:rPr lang="ko-KR" altLang="en-US" smtClean="0"/>
              <a:t>2021-12-28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B4D0D-0304-44D3-A0A0-383D0CE8DDE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27808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9F5AE-F17F-4A25-87DB-4A8CC6297843}" type="datetimeFigureOut">
              <a:rPr lang="ko-KR" altLang="en-US" smtClean="0"/>
              <a:t>2021-12-28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B4D0D-0304-44D3-A0A0-383D0CE8DDE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07419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91771" y="552928"/>
            <a:ext cx="1564332" cy="880116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8773" y="552928"/>
            <a:ext cx="4602311" cy="880116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9F5AE-F17F-4A25-87DB-4A8CC6297843}" type="datetimeFigureOut">
              <a:rPr lang="ko-KR" altLang="en-US" smtClean="0"/>
              <a:t>2021-12-28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B4D0D-0304-44D3-A0A0-383D0CE8DDE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652634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9F5AE-F17F-4A25-87DB-4A8CC6297843}" type="datetimeFigureOut">
              <a:rPr lang="ko-KR" altLang="en-US" smtClean="0"/>
              <a:t>2021-12-28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B4D0D-0304-44D3-A0A0-383D0CE8DDE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783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4994" y="2589147"/>
            <a:ext cx="6257330" cy="4320048"/>
          </a:xfrm>
        </p:spPr>
        <p:txBody>
          <a:bodyPr anchor="b"/>
          <a:lstStyle>
            <a:lvl1pPr>
              <a:defRPr sz="476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4994" y="6950064"/>
            <a:ext cx="6257330" cy="2271811"/>
          </a:xfrm>
        </p:spPr>
        <p:txBody>
          <a:bodyPr/>
          <a:lstStyle>
            <a:lvl1pPr marL="0" indent="0">
              <a:buNone/>
              <a:defRPr sz="1904">
                <a:solidFill>
                  <a:schemeClr val="tx1"/>
                </a:solidFill>
              </a:defRPr>
            </a:lvl1pPr>
            <a:lvl2pPr marL="362742" indent="0">
              <a:buNone/>
              <a:defRPr sz="1587">
                <a:solidFill>
                  <a:schemeClr val="tx1">
                    <a:tint val="75000"/>
                  </a:schemeClr>
                </a:solidFill>
              </a:defRPr>
            </a:lvl2pPr>
            <a:lvl3pPr marL="725485" indent="0">
              <a:buNone/>
              <a:defRPr sz="1428">
                <a:solidFill>
                  <a:schemeClr val="tx1">
                    <a:tint val="75000"/>
                  </a:schemeClr>
                </a:solidFill>
              </a:defRPr>
            </a:lvl3pPr>
            <a:lvl4pPr marL="1088227" indent="0">
              <a:buNone/>
              <a:defRPr sz="1269">
                <a:solidFill>
                  <a:schemeClr val="tx1">
                    <a:tint val="75000"/>
                  </a:schemeClr>
                </a:solidFill>
              </a:defRPr>
            </a:lvl4pPr>
            <a:lvl5pPr marL="1450970" indent="0">
              <a:buNone/>
              <a:defRPr sz="1269">
                <a:solidFill>
                  <a:schemeClr val="tx1">
                    <a:tint val="75000"/>
                  </a:schemeClr>
                </a:solidFill>
              </a:defRPr>
            </a:lvl5pPr>
            <a:lvl6pPr marL="1813712" indent="0">
              <a:buNone/>
              <a:defRPr sz="1269">
                <a:solidFill>
                  <a:schemeClr val="tx1">
                    <a:tint val="75000"/>
                  </a:schemeClr>
                </a:solidFill>
              </a:defRPr>
            </a:lvl6pPr>
            <a:lvl7pPr marL="2176455" indent="0">
              <a:buNone/>
              <a:defRPr sz="1269">
                <a:solidFill>
                  <a:schemeClr val="tx1">
                    <a:tint val="75000"/>
                  </a:schemeClr>
                </a:solidFill>
              </a:defRPr>
            </a:lvl7pPr>
            <a:lvl8pPr marL="2539197" indent="0">
              <a:buNone/>
              <a:defRPr sz="1269">
                <a:solidFill>
                  <a:schemeClr val="tx1">
                    <a:tint val="75000"/>
                  </a:schemeClr>
                </a:solidFill>
              </a:defRPr>
            </a:lvl8pPr>
            <a:lvl9pPr marL="2901940" indent="0">
              <a:buNone/>
              <a:defRPr sz="12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9F5AE-F17F-4A25-87DB-4A8CC6297843}" type="datetimeFigureOut">
              <a:rPr lang="ko-KR" altLang="en-US" smtClean="0"/>
              <a:t>2021-12-28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B4D0D-0304-44D3-A0A0-383D0CE8DDE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1785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773" y="2764638"/>
            <a:ext cx="3083322" cy="658945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72780" y="2764638"/>
            <a:ext cx="3083322" cy="658945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9F5AE-F17F-4A25-87DB-4A8CC6297843}" type="datetimeFigureOut">
              <a:rPr lang="ko-KR" altLang="en-US" smtClean="0"/>
              <a:t>2021-12-28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B4D0D-0304-44D3-A0A0-383D0CE8DDE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98060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717" y="552930"/>
            <a:ext cx="6257330" cy="2007369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9718" y="2545872"/>
            <a:ext cx="3069152" cy="1247693"/>
          </a:xfrm>
        </p:spPr>
        <p:txBody>
          <a:bodyPr anchor="b"/>
          <a:lstStyle>
            <a:lvl1pPr marL="0" indent="0">
              <a:buNone/>
              <a:defRPr sz="1904" b="1"/>
            </a:lvl1pPr>
            <a:lvl2pPr marL="362742" indent="0">
              <a:buNone/>
              <a:defRPr sz="1587" b="1"/>
            </a:lvl2pPr>
            <a:lvl3pPr marL="725485" indent="0">
              <a:buNone/>
              <a:defRPr sz="1428" b="1"/>
            </a:lvl3pPr>
            <a:lvl4pPr marL="1088227" indent="0">
              <a:buNone/>
              <a:defRPr sz="1269" b="1"/>
            </a:lvl4pPr>
            <a:lvl5pPr marL="1450970" indent="0">
              <a:buNone/>
              <a:defRPr sz="1269" b="1"/>
            </a:lvl5pPr>
            <a:lvl6pPr marL="1813712" indent="0">
              <a:buNone/>
              <a:defRPr sz="1269" b="1"/>
            </a:lvl6pPr>
            <a:lvl7pPr marL="2176455" indent="0">
              <a:buNone/>
              <a:defRPr sz="1269" b="1"/>
            </a:lvl7pPr>
            <a:lvl8pPr marL="2539197" indent="0">
              <a:buNone/>
              <a:defRPr sz="1269" b="1"/>
            </a:lvl8pPr>
            <a:lvl9pPr marL="2901940" indent="0">
              <a:buNone/>
              <a:defRPr sz="1269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9718" y="3793565"/>
            <a:ext cx="3069152" cy="557976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72781" y="2545872"/>
            <a:ext cx="3084267" cy="1247693"/>
          </a:xfrm>
        </p:spPr>
        <p:txBody>
          <a:bodyPr anchor="b"/>
          <a:lstStyle>
            <a:lvl1pPr marL="0" indent="0">
              <a:buNone/>
              <a:defRPr sz="1904" b="1"/>
            </a:lvl1pPr>
            <a:lvl2pPr marL="362742" indent="0">
              <a:buNone/>
              <a:defRPr sz="1587" b="1"/>
            </a:lvl2pPr>
            <a:lvl3pPr marL="725485" indent="0">
              <a:buNone/>
              <a:defRPr sz="1428" b="1"/>
            </a:lvl3pPr>
            <a:lvl4pPr marL="1088227" indent="0">
              <a:buNone/>
              <a:defRPr sz="1269" b="1"/>
            </a:lvl4pPr>
            <a:lvl5pPr marL="1450970" indent="0">
              <a:buNone/>
              <a:defRPr sz="1269" b="1"/>
            </a:lvl5pPr>
            <a:lvl6pPr marL="1813712" indent="0">
              <a:buNone/>
              <a:defRPr sz="1269" b="1"/>
            </a:lvl6pPr>
            <a:lvl7pPr marL="2176455" indent="0">
              <a:buNone/>
              <a:defRPr sz="1269" b="1"/>
            </a:lvl7pPr>
            <a:lvl8pPr marL="2539197" indent="0">
              <a:buNone/>
              <a:defRPr sz="1269" b="1"/>
            </a:lvl8pPr>
            <a:lvl9pPr marL="2901940" indent="0">
              <a:buNone/>
              <a:defRPr sz="1269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672781" y="3793565"/>
            <a:ext cx="3084267" cy="557976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9F5AE-F17F-4A25-87DB-4A8CC6297843}" type="datetimeFigureOut">
              <a:rPr lang="ko-KR" altLang="en-US" smtClean="0"/>
              <a:t>2021-12-28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B4D0D-0304-44D3-A0A0-383D0CE8DDE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66215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9F5AE-F17F-4A25-87DB-4A8CC6297843}" type="datetimeFigureOut">
              <a:rPr lang="ko-KR" altLang="en-US" smtClean="0"/>
              <a:t>2021-12-28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B4D0D-0304-44D3-A0A0-383D0CE8DDE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13368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9F5AE-F17F-4A25-87DB-4A8CC6297843}" type="datetimeFigureOut">
              <a:rPr lang="ko-KR" altLang="en-US" smtClean="0"/>
              <a:t>2021-12-28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B4D0D-0304-44D3-A0A0-383D0CE8DDE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10488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718" y="692362"/>
            <a:ext cx="2339886" cy="2423266"/>
          </a:xfrm>
        </p:spPr>
        <p:txBody>
          <a:bodyPr anchor="b"/>
          <a:lstStyle>
            <a:lvl1pPr>
              <a:defRPr sz="2539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84267" y="1495311"/>
            <a:ext cx="3672780" cy="7380383"/>
          </a:xfrm>
        </p:spPr>
        <p:txBody>
          <a:bodyPr/>
          <a:lstStyle>
            <a:lvl1pPr>
              <a:defRPr sz="2539"/>
            </a:lvl1pPr>
            <a:lvl2pPr>
              <a:defRPr sz="2222"/>
            </a:lvl2pPr>
            <a:lvl3pPr>
              <a:defRPr sz="1904"/>
            </a:lvl3pPr>
            <a:lvl4pPr>
              <a:defRPr sz="1587"/>
            </a:lvl4pPr>
            <a:lvl5pPr>
              <a:defRPr sz="1587"/>
            </a:lvl5pPr>
            <a:lvl6pPr>
              <a:defRPr sz="1587"/>
            </a:lvl6pPr>
            <a:lvl7pPr>
              <a:defRPr sz="1587"/>
            </a:lvl7pPr>
            <a:lvl8pPr>
              <a:defRPr sz="1587"/>
            </a:lvl8pPr>
            <a:lvl9pPr>
              <a:defRPr sz="1587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9718" y="3115628"/>
            <a:ext cx="2339886" cy="5772085"/>
          </a:xfrm>
        </p:spPr>
        <p:txBody>
          <a:bodyPr/>
          <a:lstStyle>
            <a:lvl1pPr marL="0" indent="0">
              <a:buNone/>
              <a:defRPr sz="1269"/>
            </a:lvl1pPr>
            <a:lvl2pPr marL="362742" indent="0">
              <a:buNone/>
              <a:defRPr sz="1111"/>
            </a:lvl2pPr>
            <a:lvl3pPr marL="725485" indent="0">
              <a:buNone/>
              <a:defRPr sz="952"/>
            </a:lvl3pPr>
            <a:lvl4pPr marL="1088227" indent="0">
              <a:buNone/>
              <a:defRPr sz="793"/>
            </a:lvl4pPr>
            <a:lvl5pPr marL="1450970" indent="0">
              <a:buNone/>
              <a:defRPr sz="793"/>
            </a:lvl5pPr>
            <a:lvl6pPr marL="1813712" indent="0">
              <a:buNone/>
              <a:defRPr sz="793"/>
            </a:lvl6pPr>
            <a:lvl7pPr marL="2176455" indent="0">
              <a:buNone/>
              <a:defRPr sz="793"/>
            </a:lvl7pPr>
            <a:lvl8pPr marL="2539197" indent="0">
              <a:buNone/>
              <a:defRPr sz="793"/>
            </a:lvl8pPr>
            <a:lvl9pPr marL="2901940" indent="0">
              <a:buNone/>
              <a:defRPr sz="793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9F5AE-F17F-4A25-87DB-4A8CC6297843}" type="datetimeFigureOut">
              <a:rPr lang="ko-KR" altLang="en-US" smtClean="0"/>
              <a:t>2021-12-28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B4D0D-0304-44D3-A0A0-383D0CE8DDE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8730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718" y="692362"/>
            <a:ext cx="2339886" cy="2423266"/>
          </a:xfrm>
        </p:spPr>
        <p:txBody>
          <a:bodyPr anchor="b"/>
          <a:lstStyle>
            <a:lvl1pPr>
              <a:defRPr sz="2539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084267" y="1495311"/>
            <a:ext cx="3672780" cy="7380383"/>
          </a:xfrm>
        </p:spPr>
        <p:txBody>
          <a:bodyPr anchor="t"/>
          <a:lstStyle>
            <a:lvl1pPr marL="0" indent="0">
              <a:buNone/>
              <a:defRPr sz="2539"/>
            </a:lvl1pPr>
            <a:lvl2pPr marL="362742" indent="0">
              <a:buNone/>
              <a:defRPr sz="2222"/>
            </a:lvl2pPr>
            <a:lvl3pPr marL="725485" indent="0">
              <a:buNone/>
              <a:defRPr sz="1904"/>
            </a:lvl3pPr>
            <a:lvl4pPr marL="1088227" indent="0">
              <a:buNone/>
              <a:defRPr sz="1587"/>
            </a:lvl4pPr>
            <a:lvl5pPr marL="1450970" indent="0">
              <a:buNone/>
              <a:defRPr sz="1587"/>
            </a:lvl5pPr>
            <a:lvl6pPr marL="1813712" indent="0">
              <a:buNone/>
              <a:defRPr sz="1587"/>
            </a:lvl6pPr>
            <a:lvl7pPr marL="2176455" indent="0">
              <a:buNone/>
              <a:defRPr sz="1587"/>
            </a:lvl7pPr>
            <a:lvl8pPr marL="2539197" indent="0">
              <a:buNone/>
              <a:defRPr sz="1587"/>
            </a:lvl8pPr>
            <a:lvl9pPr marL="2901940" indent="0">
              <a:buNone/>
              <a:defRPr sz="1587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9718" y="3115628"/>
            <a:ext cx="2339886" cy="5772085"/>
          </a:xfrm>
        </p:spPr>
        <p:txBody>
          <a:bodyPr/>
          <a:lstStyle>
            <a:lvl1pPr marL="0" indent="0">
              <a:buNone/>
              <a:defRPr sz="1269"/>
            </a:lvl1pPr>
            <a:lvl2pPr marL="362742" indent="0">
              <a:buNone/>
              <a:defRPr sz="1111"/>
            </a:lvl2pPr>
            <a:lvl3pPr marL="725485" indent="0">
              <a:buNone/>
              <a:defRPr sz="952"/>
            </a:lvl3pPr>
            <a:lvl4pPr marL="1088227" indent="0">
              <a:buNone/>
              <a:defRPr sz="793"/>
            </a:lvl4pPr>
            <a:lvl5pPr marL="1450970" indent="0">
              <a:buNone/>
              <a:defRPr sz="793"/>
            </a:lvl5pPr>
            <a:lvl6pPr marL="1813712" indent="0">
              <a:buNone/>
              <a:defRPr sz="793"/>
            </a:lvl6pPr>
            <a:lvl7pPr marL="2176455" indent="0">
              <a:buNone/>
              <a:defRPr sz="793"/>
            </a:lvl7pPr>
            <a:lvl8pPr marL="2539197" indent="0">
              <a:buNone/>
              <a:defRPr sz="793"/>
            </a:lvl8pPr>
            <a:lvl9pPr marL="2901940" indent="0">
              <a:buNone/>
              <a:defRPr sz="793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9F5AE-F17F-4A25-87DB-4A8CC6297843}" type="datetimeFigureOut">
              <a:rPr lang="ko-KR" altLang="en-US" smtClean="0"/>
              <a:t>2021-12-28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B4D0D-0304-44D3-A0A0-383D0CE8DDE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27746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773" y="552930"/>
            <a:ext cx="6257330" cy="20073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773" y="2764638"/>
            <a:ext cx="6257330" cy="65894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8773" y="9625753"/>
            <a:ext cx="1632347" cy="5529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99F5AE-F17F-4A25-87DB-4A8CC6297843}" type="datetimeFigureOut">
              <a:rPr lang="ko-KR" altLang="en-US" smtClean="0"/>
              <a:t>2021-12-28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03178" y="9625753"/>
            <a:ext cx="2448520" cy="5529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23755" y="9625753"/>
            <a:ext cx="1632347" cy="5529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8B4D0D-0304-44D3-A0A0-383D0CE8DDE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10876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25485" rtl="0" eaLnBrk="1" latinLnBrk="1" hangingPunct="1">
        <a:lnSpc>
          <a:spcPct val="90000"/>
        </a:lnSpc>
        <a:spcBef>
          <a:spcPct val="0"/>
        </a:spcBef>
        <a:buNone/>
        <a:defRPr sz="349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1371" indent="-181371" algn="l" defTabSz="725485" rtl="0" eaLnBrk="1" latinLnBrk="1" hangingPunct="1">
        <a:lnSpc>
          <a:spcPct val="90000"/>
        </a:lnSpc>
        <a:spcBef>
          <a:spcPts val="793"/>
        </a:spcBef>
        <a:buFont typeface="Arial" panose="020B0604020202020204" pitchFamily="34" charset="0"/>
        <a:buChar char="•"/>
        <a:defRPr sz="2222" kern="1200">
          <a:solidFill>
            <a:schemeClr val="tx1"/>
          </a:solidFill>
          <a:latin typeface="+mn-lt"/>
          <a:ea typeface="+mn-ea"/>
          <a:cs typeface="+mn-cs"/>
        </a:defRPr>
      </a:lvl1pPr>
      <a:lvl2pPr marL="544114" indent="-181371" algn="l" defTabSz="725485" rtl="0" eaLnBrk="1" latinLnBrk="1" hangingPunct="1">
        <a:lnSpc>
          <a:spcPct val="90000"/>
        </a:lnSpc>
        <a:spcBef>
          <a:spcPts val="397"/>
        </a:spcBef>
        <a:buFont typeface="Arial" panose="020B0604020202020204" pitchFamily="34" charset="0"/>
        <a:buChar char="•"/>
        <a:defRPr sz="1904" kern="1200">
          <a:solidFill>
            <a:schemeClr val="tx1"/>
          </a:solidFill>
          <a:latin typeface="+mn-lt"/>
          <a:ea typeface="+mn-ea"/>
          <a:cs typeface="+mn-cs"/>
        </a:defRPr>
      </a:lvl2pPr>
      <a:lvl3pPr marL="906856" indent="-181371" algn="l" defTabSz="725485" rtl="0" eaLnBrk="1" latinLnBrk="1" hangingPunct="1">
        <a:lnSpc>
          <a:spcPct val="90000"/>
        </a:lnSpc>
        <a:spcBef>
          <a:spcPts val="397"/>
        </a:spcBef>
        <a:buFont typeface="Arial" panose="020B0604020202020204" pitchFamily="34" charset="0"/>
        <a:buChar char="•"/>
        <a:defRPr sz="1587" kern="1200">
          <a:solidFill>
            <a:schemeClr val="tx1"/>
          </a:solidFill>
          <a:latin typeface="+mn-lt"/>
          <a:ea typeface="+mn-ea"/>
          <a:cs typeface="+mn-cs"/>
        </a:defRPr>
      </a:lvl3pPr>
      <a:lvl4pPr marL="1269599" indent="-181371" algn="l" defTabSz="725485" rtl="0" eaLnBrk="1" latinLnBrk="1" hangingPunct="1">
        <a:lnSpc>
          <a:spcPct val="90000"/>
        </a:lnSpc>
        <a:spcBef>
          <a:spcPts val="397"/>
        </a:spcBef>
        <a:buFont typeface="Arial" panose="020B0604020202020204" pitchFamily="34" charset="0"/>
        <a:buChar char="•"/>
        <a:defRPr sz="1428" kern="1200">
          <a:solidFill>
            <a:schemeClr val="tx1"/>
          </a:solidFill>
          <a:latin typeface="+mn-lt"/>
          <a:ea typeface="+mn-ea"/>
          <a:cs typeface="+mn-cs"/>
        </a:defRPr>
      </a:lvl4pPr>
      <a:lvl5pPr marL="1632341" indent="-181371" algn="l" defTabSz="725485" rtl="0" eaLnBrk="1" latinLnBrk="1" hangingPunct="1">
        <a:lnSpc>
          <a:spcPct val="90000"/>
        </a:lnSpc>
        <a:spcBef>
          <a:spcPts val="397"/>
        </a:spcBef>
        <a:buFont typeface="Arial" panose="020B0604020202020204" pitchFamily="34" charset="0"/>
        <a:buChar char="•"/>
        <a:defRPr sz="1428" kern="1200">
          <a:solidFill>
            <a:schemeClr val="tx1"/>
          </a:solidFill>
          <a:latin typeface="+mn-lt"/>
          <a:ea typeface="+mn-ea"/>
          <a:cs typeface="+mn-cs"/>
        </a:defRPr>
      </a:lvl5pPr>
      <a:lvl6pPr marL="1995084" indent="-181371" algn="l" defTabSz="725485" rtl="0" eaLnBrk="1" latinLnBrk="1" hangingPunct="1">
        <a:lnSpc>
          <a:spcPct val="90000"/>
        </a:lnSpc>
        <a:spcBef>
          <a:spcPts val="397"/>
        </a:spcBef>
        <a:buFont typeface="Arial" panose="020B0604020202020204" pitchFamily="34" charset="0"/>
        <a:buChar char="•"/>
        <a:defRPr sz="1428" kern="1200">
          <a:solidFill>
            <a:schemeClr val="tx1"/>
          </a:solidFill>
          <a:latin typeface="+mn-lt"/>
          <a:ea typeface="+mn-ea"/>
          <a:cs typeface="+mn-cs"/>
        </a:defRPr>
      </a:lvl6pPr>
      <a:lvl7pPr marL="2357826" indent="-181371" algn="l" defTabSz="725485" rtl="0" eaLnBrk="1" latinLnBrk="1" hangingPunct="1">
        <a:lnSpc>
          <a:spcPct val="90000"/>
        </a:lnSpc>
        <a:spcBef>
          <a:spcPts val="397"/>
        </a:spcBef>
        <a:buFont typeface="Arial" panose="020B0604020202020204" pitchFamily="34" charset="0"/>
        <a:buChar char="•"/>
        <a:defRPr sz="1428" kern="1200">
          <a:solidFill>
            <a:schemeClr val="tx1"/>
          </a:solidFill>
          <a:latin typeface="+mn-lt"/>
          <a:ea typeface="+mn-ea"/>
          <a:cs typeface="+mn-cs"/>
        </a:defRPr>
      </a:lvl7pPr>
      <a:lvl8pPr marL="2720569" indent="-181371" algn="l" defTabSz="725485" rtl="0" eaLnBrk="1" latinLnBrk="1" hangingPunct="1">
        <a:lnSpc>
          <a:spcPct val="90000"/>
        </a:lnSpc>
        <a:spcBef>
          <a:spcPts val="397"/>
        </a:spcBef>
        <a:buFont typeface="Arial" panose="020B0604020202020204" pitchFamily="34" charset="0"/>
        <a:buChar char="•"/>
        <a:defRPr sz="1428" kern="1200">
          <a:solidFill>
            <a:schemeClr val="tx1"/>
          </a:solidFill>
          <a:latin typeface="+mn-lt"/>
          <a:ea typeface="+mn-ea"/>
          <a:cs typeface="+mn-cs"/>
        </a:defRPr>
      </a:lvl8pPr>
      <a:lvl9pPr marL="3083311" indent="-181371" algn="l" defTabSz="725485" rtl="0" eaLnBrk="1" latinLnBrk="1" hangingPunct="1">
        <a:lnSpc>
          <a:spcPct val="90000"/>
        </a:lnSpc>
        <a:spcBef>
          <a:spcPts val="397"/>
        </a:spcBef>
        <a:buFont typeface="Arial" panose="020B0604020202020204" pitchFamily="34" charset="0"/>
        <a:buChar char="•"/>
        <a:defRPr sz="142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25485" rtl="0" eaLnBrk="1" latinLnBrk="1" hangingPunct="1">
        <a:defRPr sz="1428" kern="1200">
          <a:solidFill>
            <a:schemeClr val="tx1"/>
          </a:solidFill>
          <a:latin typeface="+mn-lt"/>
          <a:ea typeface="+mn-ea"/>
          <a:cs typeface="+mn-cs"/>
        </a:defRPr>
      </a:lvl1pPr>
      <a:lvl2pPr marL="362742" algn="l" defTabSz="725485" rtl="0" eaLnBrk="1" latinLnBrk="1" hangingPunct="1">
        <a:defRPr sz="1428" kern="1200">
          <a:solidFill>
            <a:schemeClr val="tx1"/>
          </a:solidFill>
          <a:latin typeface="+mn-lt"/>
          <a:ea typeface="+mn-ea"/>
          <a:cs typeface="+mn-cs"/>
        </a:defRPr>
      </a:lvl2pPr>
      <a:lvl3pPr marL="725485" algn="l" defTabSz="725485" rtl="0" eaLnBrk="1" latinLnBrk="1" hangingPunct="1">
        <a:defRPr sz="1428" kern="1200">
          <a:solidFill>
            <a:schemeClr val="tx1"/>
          </a:solidFill>
          <a:latin typeface="+mn-lt"/>
          <a:ea typeface="+mn-ea"/>
          <a:cs typeface="+mn-cs"/>
        </a:defRPr>
      </a:lvl3pPr>
      <a:lvl4pPr marL="1088227" algn="l" defTabSz="725485" rtl="0" eaLnBrk="1" latinLnBrk="1" hangingPunct="1">
        <a:defRPr sz="1428" kern="1200">
          <a:solidFill>
            <a:schemeClr val="tx1"/>
          </a:solidFill>
          <a:latin typeface="+mn-lt"/>
          <a:ea typeface="+mn-ea"/>
          <a:cs typeface="+mn-cs"/>
        </a:defRPr>
      </a:lvl4pPr>
      <a:lvl5pPr marL="1450970" algn="l" defTabSz="725485" rtl="0" eaLnBrk="1" latinLnBrk="1" hangingPunct="1">
        <a:defRPr sz="1428" kern="1200">
          <a:solidFill>
            <a:schemeClr val="tx1"/>
          </a:solidFill>
          <a:latin typeface="+mn-lt"/>
          <a:ea typeface="+mn-ea"/>
          <a:cs typeface="+mn-cs"/>
        </a:defRPr>
      </a:lvl5pPr>
      <a:lvl6pPr marL="1813712" algn="l" defTabSz="725485" rtl="0" eaLnBrk="1" latinLnBrk="1" hangingPunct="1">
        <a:defRPr sz="1428" kern="1200">
          <a:solidFill>
            <a:schemeClr val="tx1"/>
          </a:solidFill>
          <a:latin typeface="+mn-lt"/>
          <a:ea typeface="+mn-ea"/>
          <a:cs typeface="+mn-cs"/>
        </a:defRPr>
      </a:lvl6pPr>
      <a:lvl7pPr marL="2176455" algn="l" defTabSz="725485" rtl="0" eaLnBrk="1" latinLnBrk="1" hangingPunct="1">
        <a:defRPr sz="1428" kern="1200">
          <a:solidFill>
            <a:schemeClr val="tx1"/>
          </a:solidFill>
          <a:latin typeface="+mn-lt"/>
          <a:ea typeface="+mn-ea"/>
          <a:cs typeface="+mn-cs"/>
        </a:defRPr>
      </a:lvl7pPr>
      <a:lvl8pPr marL="2539197" algn="l" defTabSz="725485" rtl="0" eaLnBrk="1" latinLnBrk="1" hangingPunct="1">
        <a:defRPr sz="1428" kern="1200">
          <a:solidFill>
            <a:schemeClr val="tx1"/>
          </a:solidFill>
          <a:latin typeface="+mn-lt"/>
          <a:ea typeface="+mn-ea"/>
          <a:cs typeface="+mn-cs"/>
        </a:defRPr>
      </a:lvl8pPr>
      <a:lvl9pPr marL="2901940" algn="l" defTabSz="725485" rtl="0" eaLnBrk="1" latinLnBrk="1" hangingPunct="1">
        <a:defRPr sz="142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517" y="2013357"/>
            <a:ext cx="6282888" cy="2485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555" y="2411006"/>
            <a:ext cx="1138612" cy="3022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8560901"/>
              </p:ext>
            </p:extLst>
          </p:nvPr>
        </p:nvGraphicFramePr>
        <p:xfrm>
          <a:off x="459516" y="2767233"/>
          <a:ext cx="6454001" cy="11206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64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02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34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53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4784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8544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종별</a:t>
                      </a:r>
                    </a:p>
                  </a:txBody>
                  <a:tcPr marL="96732" marR="96732" marT="48366" marB="48366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요양기호</a:t>
                      </a:r>
                    </a:p>
                  </a:txBody>
                  <a:tcPr marL="96732" marR="96732" marT="48366" marB="48366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요양기관명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96732" marR="96732" marT="48366" marB="48366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대표원장명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96732" marR="96732" marT="48366" marB="48366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주소</a:t>
                      </a:r>
                    </a:p>
                  </a:txBody>
                  <a:tcPr marL="96732" marR="96732" marT="48366" marB="48366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5207">
                <a:tc>
                  <a:txBody>
                    <a:bodyPr/>
                    <a:lstStyle/>
                    <a:p>
                      <a:pPr algn="ctr" latinLnBrk="1"/>
                      <a:endParaRPr lang="en-US" altLang="ko-KR" sz="1200" b="1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96732" marR="96732" marT="48366" marB="48366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ko-KR" sz="12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0076" marR="10076" marT="1007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0076" marR="10076" marT="1007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en-US" altLang="ko-KR" sz="1200" b="1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96732" marR="96732" marT="48366" marB="48366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0076" marR="10076" marT="10076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8" name="표 7"/>
          <p:cNvGraphicFramePr>
            <a:graphicFrameLocks noGrp="1"/>
          </p:cNvGraphicFramePr>
          <p:nvPr>
            <p:extLst/>
          </p:nvPr>
        </p:nvGraphicFramePr>
        <p:xfrm>
          <a:off x="459516" y="3978403"/>
          <a:ext cx="6443454" cy="9338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26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92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04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74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9625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6690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담당자명</a:t>
                      </a:r>
                    </a:p>
                  </a:txBody>
                  <a:tcPr marL="96732" marR="96732" marT="48366" marB="48366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직책</a:t>
                      </a:r>
                    </a:p>
                  </a:txBody>
                  <a:tcPr marL="96732" marR="96732" marT="48366" marB="48366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연락처</a:t>
                      </a:r>
                    </a:p>
                  </a:txBody>
                  <a:tcPr marL="96732" marR="96732" marT="48366" marB="48366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팩스</a:t>
                      </a:r>
                    </a:p>
                  </a:txBody>
                  <a:tcPr marL="96732" marR="96732" marT="48366" marB="48366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E-mail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96732" marR="96732" marT="48366" marB="48366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6905">
                <a:tc>
                  <a:txBody>
                    <a:bodyPr/>
                    <a:lstStyle/>
                    <a:p>
                      <a:pPr algn="ctr" latinLnBrk="1"/>
                      <a:endParaRPr lang="en-US" altLang="ko-KR" sz="1200" b="1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ctr" latinLnBrk="1"/>
                      <a:endParaRPr lang="ko-KR" altLang="en-US" sz="12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96732" marR="96732" marT="48366" marB="48366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96732" marR="96732" marT="48366" marB="48366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96732" marR="96732" marT="48366" marB="48366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96732" marR="96732" marT="48366" marB="48366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96732" marR="96732" marT="48366" marB="48366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14" y="5058936"/>
            <a:ext cx="1361330" cy="3622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5" name="표 4"/>
          <p:cNvGraphicFramePr>
            <a:graphicFrameLocks noGrp="1"/>
          </p:cNvGraphicFramePr>
          <p:nvPr>
            <p:extLst/>
          </p:nvPr>
        </p:nvGraphicFramePr>
        <p:xfrm>
          <a:off x="470067" y="5536270"/>
          <a:ext cx="6443451" cy="25404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434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540427">
                <a:tc>
                  <a:txBody>
                    <a:bodyPr/>
                    <a:lstStyle/>
                    <a:p>
                      <a:pPr latinLnBrk="1"/>
                      <a:endParaRPr lang="ko-KR" altLang="en-US" sz="1500" dirty="0"/>
                    </a:p>
                  </a:txBody>
                  <a:tcPr marL="96732" marR="96732" marT="48366" marB="48366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5714" y="5941763"/>
            <a:ext cx="4755974" cy="937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3335" y="9432449"/>
            <a:ext cx="2136158" cy="5340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039371" y="6911451"/>
            <a:ext cx="3123180" cy="2714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164" b="1" dirty="0" smtClean="0"/>
              <a:t>20    </a:t>
            </a:r>
            <a:r>
              <a:rPr lang="ko-KR" altLang="en-US" sz="1164" b="1" dirty="0"/>
              <a:t>년  </a:t>
            </a:r>
            <a:r>
              <a:rPr lang="en-US" altLang="ko-KR" sz="1164" b="1" dirty="0"/>
              <a:t> </a:t>
            </a:r>
            <a:r>
              <a:rPr lang="en-US" altLang="ko-KR" sz="1164" b="1" dirty="0" smtClean="0"/>
              <a:t>         </a:t>
            </a:r>
            <a:r>
              <a:rPr lang="ko-KR" altLang="en-US" sz="1164" b="1" dirty="0" smtClean="0"/>
              <a:t> </a:t>
            </a:r>
            <a:r>
              <a:rPr lang="ko-KR" altLang="en-US" sz="1164" b="1" dirty="0"/>
              <a:t>월    </a:t>
            </a:r>
            <a:r>
              <a:rPr lang="ko-KR" altLang="en-US" sz="1164" b="1" dirty="0" smtClean="0"/>
              <a:t>          </a:t>
            </a:r>
            <a:r>
              <a:rPr lang="ko-KR" altLang="en-US" sz="1164" b="1" dirty="0"/>
              <a:t>일</a:t>
            </a:r>
          </a:p>
        </p:txBody>
      </p:sp>
      <p:sp>
        <p:nvSpPr>
          <p:cNvPr id="7" name="직사각형 6"/>
          <p:cNvSpPr/>
          <p:nvPr/>
        </p:nvSpPr>
        <p:spPr>
          <a:xfrm>
            <a:off x="-1" y="356129"/>
            <a:ext cx="7254875" cy="9673167"/>
          </a:xfrm>
          <a:prstGeom prst="rect">
            <a:avLst/>
          </a:prstGeom>
          <a:noFill/>
          <a:ln w="762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904"/>
          </a:p>
        </p:txBody>
      </p:sp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41E302A6-3C4A-43A8-9D3C-F18D655ED7C3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3932138" y="7276811"/>
          <a:ext cx="2863221" cy="652272"/>
        </p:xfrm>
        <a:graphic>
          <a:graphicData uri="http://schemas.openxmlformats.org/drawingml/2006/table">
            <a:tbl>
              <a:tblPr>
                <a:effectLst/>
                <a:tableStyleId>{073A0DAA-6AF3-43AB-8588-CEC1D06C72B9}</a:tableStyleId>
              </a:tblPr>
              <a:tblGrid>
                <a:gridCol w="965473">
                  <a:extLst>
                    <a:ext uri="{9D8B030D-6E8A-4147-A177-3AD203B41FA5}">
                      <a16:colId xmlns:a16="http://schemas.microsoft.com/office/drawing/2014/main" val="341035297"/>
                    </a:ext>
                  </a:extLst>
                </a:gridCol>
                <a:gridCol w="1225727">
                  <a:extLst>
                    <a:ext uri="{9D8B030D-6E8A-4147-A177-3AD203B41FA5}">
                      <a16:colId xmlns:a16="http://schemas.microsoft.com/office/drawing/2014/main" val="1012332360"/>
                    </a:ext>
                  </a:extLst>
                </a:gridCol>
                <a:gridCol w="672021">
                  <a:extLst>
                    <a:ext uri="{9D8B030D-6E8A-4147-A177-3AD203B41FA5}">
                      <a16:colId xmlns:a16="http://schemas.microsoft.com/office/drawing/2014/main" val="2780019925"/>
                    </a:ext>
                  </a:extLst>
                </a:gridCol>
              </a:tblGrid>
              <a:tr h="322439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/>
                        <a:t>의료기관명</a:t>
                      </a:r>
                    </a:p>
                  </a:txBody>
                  <a:tcPr marL="96732" marR="96732" marT="48366" marB="4836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latinLnBrk="1"/>
                      <a:endParaRPr lang="ko-KR" altLang="en-US" sz="1500" dirty="0"/>
                    </a:p>
                  </a:txBody>
                  <a:tcPr marL="96732" marR="96732" marT="48366" marB="4836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8775154"/>
                  </a:ext>
                </a:extLst>
              </a:tr>
              <a:tr h="3269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500" dirty="0"/>
                        <a:t> </a:t>
                      </a:r>
                      <a:r>
                        <a:rPr lang="ko-KR" altLang="en-US" sz="1300" dirty="0"/>
                        <a:t>대 표  자 </a:t>
                      </a:r>
                      <a:endParaRPr lang="ko-KR" altLang="en-US" sz="1500" dirty="0"/>
                    </a:p>
                  </a:txBody>
                  <a:tcPr marL="96732" marR="96732" marT="48366" marB="4836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500" dirty="0"/>
                    </a:p>
                  </a:txBody>
                  <a:tcPr marL="96732" marR="96732" marT="48366" marB="4836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500" dirty="0"/>
                        <a:t>(</a:t>
                      </a:r>
                      <a:r>
                        <a:rPr lang="ko-KR" altLang="en-US" sz="1500" dirty="0"/>
                        <a:t>인</a:t>
                      </a:r>
                      <a:r>
                        <a:rPr lang="en-US" altLang="ko-KR" sz="1500" dirty="0"/>
                        <a:t>)</a:t>
                      </a:r>
                      <a:endParaRPr lang="ko-KR" altLang="en-US" sz="1500" dirty="0"/>
                    </a:p>
                  </a:txBody>
                  <a:tcPr marL="96732" marR="96732" marT="48366" marB="4836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487934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470067" y="8234603"/>
            <a:ext cx="5620449" cy="12772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▣ </a:t>
            </a:r>
            <a:r>
              <a:rPr lang="ko-KR" altLang="en-US" sz="1600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회신방법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(2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가지 방법 중 택일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  <a:p>
            <a:endParaRPr lang="en-US" altLang="ko-KR" sz="15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15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   1. </a:t>
            </a:r>
            <a:r>
              <a:rPr lang="ko-KR" altLang="en-US" sz="15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이메일 </a:t>
            </a:r>
            <a:r>
              <a:rPr lang="en-US" altLang="ko-KR" sz="15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r>
              <a:rPr lang="en-US" altLang="ko-KR" sz="15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2017jiyeon@gmail.com</a:t>
            </a:r>
            <a:endParaRPr lang="en-US" altLang="ko-KR" sz="1500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15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   2. </a:t>
            </a:r>
            <a:r>
              <a:rPr lang="ko-KR" altLang="en-US" sz="15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팩스</a:t>
            </a:r>
            <a:r>
              <a:rPr lang="en-US" altLang="ko-KR" sz="15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: 031-750-9920</a:t>
            </a:r>
          </a:p>
          <a:p>
            <a:r>
              <a:rPr lang="en-US" altLang="ko-KR" sz="15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5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  3. </a:t>
            </a:r>
            <a:r>
              <a:rPr lang="ko-KR" altLang="en-US" sz="15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문의 </a:t>
            </a:r>
            <a:r>
              <a:rPr lang="ko-KR" altLang="en-US" sz="1500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바른세상병원</a:t>
            </a:r>
            <a:r>
              <a:rPr lang="ko-KR" altLang="en-US" sz="15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진료협력센터 </a:t>
            </a:r>
            <a:r>
              <a:rPr lang="en-US" altLang="ko-KR" sz="15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1600" dirty="0" smtClean="0"/>
              <a:t>☎</a:t>
            </a:r>
            <a:r>
              <a:rPr lang="en-US" altLang="ko-KR" sz="1600" dirty="0" smtClean="0"/>
              <a:t>031-750-9918/9919)</a:t>
            </a:r>
            <a:r>
              <a:rPr lang="ko-KR" altLang="en-US" sz="15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endParaRPr lang="ko-KR" altLang="en-US" sz="15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658495" y="784230"/>
            <a:ext cx="5937882" cy="75650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3200" b="1" dirty="0" smtClean="0">
                <a:solidFill>
                  <a:srgbClr val="26A4DD"/>
                </a:solidFill>
                <a:latin typeface="+mn-ea"/>
              </a:rPr>
              <a:t>진료의뢰 </a:t>
            </a:r>
            <a:r>
              <a:rPr lang="en-US" altLang="ko-KR" sz="3200" b="1" dirty="0" smtClean="0">
                <a:solidFill>
                  <a:srgbClr val="26A4DD"/>
                </a:solidFill>
                <a:latin typeface="+mn-ea"/>
              </a:rPr>
              <a:t>· </a:t>
            </a:r>
            <a:r>
              <a:rPr lang="ko-KR" altLang="en-US" sz="3200" b="1" dirty="0" smtClean="0">
                <a:solidFill>
                  <a:srgbClr val="26A4DD"/>
                </a:solidFill>
                <a:latin typeface="+mn-ea"/>
              </a:rPr>
              <a:t>회송 참여 동의서</a:t>
            </a:r>
            <a:endParaRPr lang="ko-KR" altLang="en-US" sz="3200" b="1" dirty="0">
              <a:solidFill>
                <a:srgbClr val="26A4DD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3716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</TotalTime>
  <Words>58</Words>
  <Application>Microsoft Office PowerPoint</Application>
  <PresentationFormat>사용자 지정</PresentationFormat>
  <Paragraphs>20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BARUN</dc:creator>
  <cp:lastModifiedBy>barun</cp:lastModifiedBy>
  <cp:revision>7</cp:revision>
  <cp:lastPrinted>2021-01-19T08:15:56Z</cp:lastPrinted>
  <dcterms:created xsi:type="dcterms:W3CDTF">2020-06-25T06:48:48Z</dcterms:created>
  <dcterms:modified xsi:type="dcterms:W3CDTF">2021-12-28T01:40:17Z</dcterms:modified>
</cp:coreProperties>
</file>